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Times New Roman" charset="1" panose="02030502070405020303"/>
      <p:regular r:id="rId17"/>
    </p:embeddedFont>
    <p:embeddedFont>
      <p:font typeface="Trebuchet MS" charset="1" panose="020B0603020202020204"/>
      <p:regular r:id="rId18"/>
    </p:embeddedFont>
    <p:embeddedFont>
      <p:font typeface="Calibri (MS)" charset="1" panose="020F0502020204030204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6.png" Type="http://schemas.openxmlformats.org/officeDocument/2006/relationships/image"/><Relationship Id="rId7" Target="../media/image37.jpeg" Type="http://schemas.openxmlformats.org/officeDocument/2006/relationships/image"/><Relationship Id="rId8" Target="../media/image38.pn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0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1.jpe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2797" y="927097"/>
            <a:ext cx="1870072" cy="1460497"/>
          </a:xfrm>
          <a:custGeom>
            <a:avLst/>
            <a:gdLst/>
            <a:ahLst/>
            <a:cxnLst/>
            <a:rect r="r" b="b" t="t" l="l"/>
            <a:pathLst>
              <a:path h="1460497" w="1870072">
                <a:moveTo>
                  <a:pt x="0" y="0"/>
                </a:moveTo>
                <a:lnTo>
                  <a:pt x="1870072" y="0"/>
                </a:lnTo>
                <a:lnTo>
                  <a:pt x="1870072" y="1460497"/>
                </a:lnTo>
                <a:lnTo>
                  <a:pt x="0" y="1460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52850" y="1190625"/>
            <a:ext cx="1666875" cy="1438275"/>
          </a:xfrm>
          <a:custGeom>
            <a:avLst/>
            <a:gdLst/>
            <a:ahLst/>
            <a:cxnLst/>
            <a:rect r="r" b="b" t="t" l="l"/>
            <a:pathLst>
              <a:path h="1438275" w="1666875">
                <a:moveTo>
                  <a:pt x="0" y="0"/>
                </a:moveTo>
                <a:lnTo>
                  <a:pt x="1666875" y="0"/>
                </a:lnTo>
                <a:lnTo>
                  <a:pt x="1666875" y="1438275"/>
                </a:lnTo>
                <a:lnTo>
                  <a:pt x="0" y="143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00475" y="5229225"/>
            <a:ext cx="723900" cy="619125"/>
          </a:xfrm>
          <a:custGeom>
            <a:avLst/>
            <a:gdLst/>
            <a:ahLst/>
            <a:cxnLst/>
            <a:rect r="r" b="b" t="t" l="l"/>
            <a:pathLst>
              <a:path h="619125" w="723900">
                <a:moveTo>
                  <a:pt x="0" y="0"/>
                </a:moveTo>
                <a:lnTo>
                  <a:pt x="723900" y="0"/>
                </a:lnTo>
                <a:lnTo>
                  <a:pt x="723900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82408" y="-63503"/>
            <a:ext cx="4350349" cy="6235703"/>
          </a:xfrm>
          <a:custGeom>
            <a:avLst/>
            <a:gdLst/>
            <a:ahLst/>
            <a:cxnLst/>
            <a:rect r="r" b="b" t="t" l="l"/>
            <a:pathLst>
              <a:path h="6235703" w="4350349">
                <a:moveTo>
                  <a:pt x="0" y="0"/>
                </a:moveTo>
                <a:lnTo>
                  <a:pt x="4350349" y="0"/>
                </a:lnTo>
                <a:lnTo>
                  <a:pt x="4350349" y="6235703"/>
                </a:lnTo>
                <a:lnTo>
                  <a:pt x="0" y="6235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19173" y="-150324"/>
            <a:ext cx="4453633" cy="90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3"/>
              </a:lnSpc>
            </a:pPr>
            <a:r>
              <a:rPr lang="en-US" sz="4802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Portfolio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46302" y="4771263"/>
            <a:ext cx="1126884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COLLEGE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46302" y="3308223"/>
            <a:ext cx="5326504" cy="44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STUDENT NAME: Subhashitha 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05750" y="4771263"/>
            <a:ext cx="4356573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:Kathir college of arts and science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46302" y="3721865"/>
            <a:ext cx="1748171" cy="112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REGISTER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 NM ID DEPARTMENT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00654" y="3721865"/>
            <a:ext cx="1640938" cy="40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:2428b0208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00654" y="4102865"/>
            <a:ext cx="5353031" cy="40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72E6338EDE3214E9C21459288F0DD520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05750" y="4464839"/>
            <a:ext cx="3931253" cy="27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5"/>
              </a:lnSpc>
            </a:pPr>
            <a:r>
              <a:rPr lang="en-US" sz="154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: Computer science with Data analytics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024" y="1865376"/>
            <a:ext cx="5029200" cy="3813048"/>
          </a:xfrm>
          <a:custGeom>
            <a:avLst/>
            <a:gdLst/>
            <a:ahLst/>
            <a:cxnLst/>
            <a:rect r="r" b="b" t="t" l="l"/>
            <a:pathLst>
              <a:path h="3813048" w="5029200">
                <a:moveTo>
                  <a:pt x="0" y="0"/>
                </a:moveTo>
                <a:lnTo>
                  <a:pt x="5029200" y="0"/>
                </a:lnTo>
                <a:lnTo>
                  <a:pt x="5029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505" y="2057400"/>
            <a:ext cx="4645657" cy="3429000"/>
          </a:xfrm>
          <a:custGeom>
            <a:avLst/>
            <a:gdLst/>
            <a:ahLst/>
            <a:cxnLst/>
            <a:rect r="r" b="b" t="t" l="l"/>
            <a:pathLst>
              <a:path h="3429000" w="4645657">
                <a:moveTo>
                  <a:pt x="0" y="0"/>
                </a:moveTo>
                <a:lnTo>
                  <a:pt x="4645657" y="0"/>
                </a:lnTo>
                <a:lnTo>
                  <a:pt x="4645657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86856" y="1789176"/>
            <a:ext cx="5687568" cy="3813048"/>
          </a:xfrm>
          <a:custGeom>
            <a:avLst/>
            <a:gdLst/>
            <a:ahLst/>
            <a:cxnLst/>
            <a:rect r="r" b="b" t="t" l="l"/>
            <a:pathLst>
              <a:path h="3813048" w="5687568">
                <a:moveTo>
                  <a:pt x="0" y="0"/>
                </a:moveTo>
                <a:lnTo>
                  <a:pt x="5687568" y="0"/>
                </a:lnTo>
                <a:lnTo>
                  <a:pt x="5687568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78499" y="1981200"/>
            <a:ext cx="5303777" cy="3429000"/>
          </a:xfrm>
          <a:custGeom>
            <a:avLst/>
            <a:gdLst/>
            <a:ahLst/>
            <a:cxnLst/>
            <a:rect r="r" b="b" t="t" l="l"/>
            <a:pathLst>
              <a:path h="3429000" w="5303777">
                <a:moveTo>
                  <a:pt x="0" y="0"/>
                </a:moveTo>
                <a:lnTo>
                  <a:pt x="5303777" y="0"/>
                </a:lnTo>
                <a:lnTo>
                  <a:pt x="5303777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551" y="6455273"/>
            <a:ext cx="1753286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6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Annual Rview</a:t>
            </a:r>
            <a:r>
              <a:rPr lang="en-US" sz="1103" spc="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6967" y="6452530"/>
            <a:ext cx="195386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9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lang="en-US" sz="1103" spc="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992" y="628812"/>
            <a:ext cx="10873197" cy="82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spc="1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Screenshots:impact AndAction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6075" y="1695450"/>
            <a:ext cx="314325" cy="323850"/>
          </a:xfrm>
          <a:custGeom>
            <a:avLst/>
            <a:gdLst/>
            <a:ahLst/>
            <a:cxnLst/>
            <a:rect r="r" b="b" t="t" l="l"/>
            <a:pathLst>
              <a:path h="323850" w="314325">
                <a:moveTo>
                  <a:pt x="0" y="0"/>
                </a:moveTo>
                <a:lnTo>
                  <a:pt x="314325" y="0"/>
                </a:lnTo>
                <a:lnTo>
                  <a:pt x="3143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875" y="6467475"/>
            <a:ext cx="76200" cy="177803"/>
          </a:xfrm>
          <a:custGeom>
            <a:avLst/>
            <a:gdLst/>
            <a:ahLst/>
            <a:cxnLst/>
            <a:rect r="r" b="b" t="t" l="l"/>
            <a:pathLst>
              <a:path h="177803" w="76200">
                <a:moveTo>
                  <a:pt x="0" y="0"/>
                </a:moveTo>
                <a:lnTo>
                  <a:pt x="76200" y="0"/>
                </a:lnTo>
                <a:lnTo>
                  <a:pt x="76200" y="177803"/>
                </a:lnTo>
                <a:lnTo>
                  <a:pt x="0" y="177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494532"/>
            <a:ext cx="12192000" cy="3363468"/>
          </a:xfrm>
          <a:custGeom>
            <a:avLst/>
            <a:gdLst/>
            <a:ahLst/>
            <a:cxnLst/>
            <a:rect r="r" b="b" t="t" l="l"/>
            <a:pathLst>
              <a:path h="3363468" w="12192000">
                <a:moveTo>
                  <a:pt x="0" y="0"/>
                </a:moveTo>
                <a:lnTo>
                  <a:pt x="12192000" y="0"/>
                </a:lnTo>
                <a:lnTo>
                  <a:pt x="12192000" y="3363468"/>
                </a:lnTo>
                <a:lnTo>
                  <a:pt x="0" y="3363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2" t="0" r="-112" b="-4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3503" y="-63503"/>
            <a:ext cx="12318997" cy="3632197"/>
          </a:xfrm>
          <a:custGeom>
            <a:avLst/>
            <a:gdLst/>
            <a:ahLst/>
            <a:cxnLst/>
            <a:rect r="r" b="b" t="t" l="l"/>
            <a:pathLst>
              <a:path h="3632197" w="12318997">
                <a:moveTo>
                  <a:pt x="0" y="0"/>
                </a:moveTo>
                <a:lnTo>
                  <a:pt x="12318997" y="0"/>
                </a:lnTo>
                <a:lnTo>
                  <a:pt x="12318997" y="3632197"/>
                </a:lnTo>
                <a:lnTo>
                  <a:pt x="0" y="3632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75230" y="4190943"/>
            <a:ext cx="3126315" cy="90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6967" y="6452530"/>
            <a:ext cx="195386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9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r>
              <a:rPr lang="en-US" sz="1103" spc="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9497" y="5099561"/>
            <a:ext cx="8995153" cy="116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 &amp; NextStepsOursmarttechsolution is poised to 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revolutionize how businesses operate, fostering efficiency, growth, and adaptability in the digital age. We invite you to explore its full potential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7713" y="-63503"/>
            <a:ext cx="4877791" cy="6984997"/>
          </a:xfrm>
          <a:custGeom>
            <a:avLst/>
            <a:gdLst/>
            <a:ahLst/>
            <a:cxnLst/>
            <a:rect r="r" b="b" t="t" l="l"/>
            <a:pathLst>
              <a:path h="6984997" w="4877791">
                <a:moveTo>
                  <a:pt x="0" y="0"/>
                </a:moveTo>
                <a:lnTo>
                  <a:pt x="4877790" y="0"/>
                </a:lnTo>
                <a:lnTo>
                  <a:pt x="4877790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6725" y="6410325"/>
            <a:ext cx="3705225" cy="295275"/>
            <a:chOff x="0" y="0"/>
            <a:chExt cx="3705225" cy="2952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05225" cy="295275"/>
            </a:xfrm>
            <a:custGeom>
              <a:avLst/>
              <a:gdLst/>
              <a:ahLst/>
              <a:cxnLst/>
              <a:rect r="r" b="b" t="t" l="l"/>
              <a:pathLst>
                <a:path h="295275" w="3705225">
                  <a:moveTo>
                    <a:pt x="0" y="295275"/>
                  </a:moveTo>
                  <a:lnTo>
                    <a:pt x="3705225" y="295275"/>
                  </a:lnTo>
                  <a:lnTo>
                    <a:pt x="3705225" y="0"/>
                  </a:lnTo>
                  <a:lnTo>
                    <a:pt x="0" y="0"/>
                  </a:lnTo>
                  <a:lnTo>
                    <a:pt x="0" y="295275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62940" y="1842516"/>
            <a:ext cx="7895844" cy="5001768"/>
          </a:xfrm>
          <a:custGeom>
            <a:avLst/>
            <a:gdLst/>
            <a:ahLst/>
            <a:cxnLst/>
            <a:rect r="r" b="b" t="t" l="l"/>
            <a:pathLst>
              <a:path h="5001768" w="7895844">
                <a:moveTo>
                  <a:pt x="0" y="0"/>
                </a:moveTo>
                <a:lnTo>
                  <a:pt x="7895844" y="0"/>
                </a:lnTo>
                <a:lnTo>
                  <a:pt x="7895844" y="5001768"/>
                </a:lnTo>
                <a:lnTo>
                  <a:pt x="0" y="5001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9600" y="332823"/>
            <a:ext cx="7914932" cy="122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36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Digital Challenge: Why Businesses NeedSmartTech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2825" y="447675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87050" y="6134100"/>
            <a:ext cx="247650" cy="247650"/>
          </a:xfrm>
          <a:custGeom>
            <a:avLst/>
            <a:gdLst/>
            <a:ahLst/>
            <a:cxnLst/>
            <a:rect r="r" b="b" t="t" l="l"/>
            <a:pathLst>
              <a:path h="247650" w="247650">
                <a:moveTo>
                  <a:pt x="0" y="0"/>
                </a:moveTo>
                <a:lnTo>
                  <a:pt x="247650" y="0"/>
                </a:lnTo>
                <a:lnTo>
                  <a:pt x="24765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551" y="6455273"/>
            <a:ext cx="1840335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8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Annual Review</a:t>
            </a:r>
            <a:r>
              <a:rPr lang="en-US" sz="1103" spc="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942" y="291884"/>
            <a:ext cx="2851280" cy="90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3"/>
              </a:lnSpc>
            </a:pPr>
            <a:r>
              <a:rPr lang="en-US" sz="48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1468" y="1471108"/>
            <a:ext cx="4420419" cy="388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795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1.Problem Statement 2.Project Overview 3.End Users 4.Tools and Technologies 5.Portfolio design and Layout 6.Features and Functionality 7.Results and Screenshots 8.Conclusion 9.Github Link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47560" y="5599176"/>
            <a:ext cx="3566160" cy="1258824"/>
          </a:xfrm>
          <a:custGeom>
            <a:avLst/>
            <a:gdLst/>
            <a:ahLst/>
            <a:cxnLst/>
            <a:rect r="r" b="b" t="t" l="l"/>
            <a:pathLst>
              <a:path h="1258824" w="3566160">
                <a:moveTo>
                  <a:pt x="0" y="0"/>
                </a:moveTo>
                <a:lnTo>
                  <a:pt x="3566160" y="0"/>
                </a:lnTo>
                <a:lnTo>
                  <a:pt x="3566160" y="1258824"/>
                </a:lnTo>
                <a:lnTo>
                  <a:pt x="0" y="1258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0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99049" y="2009518"/>
            <a:ext cx="3662934" cy="3662886"/>
          </a:xfrm>
          <a:custGeom>
            <a:avLst/>
            <a:gdLst/>
            <a:ahLst/>
            <a:cxnLst/>
            <a:rect r="r" b="b" t="t" l="l"/>
            <a:pathLst>
              <a:path h="3662886" w="3662934">
                <a:moveTo>
                  <a:pt x="0" y="0"/>
                </a:moveTo>
                <a:lnTo>
                  <a:pt x="3662934" y="0"/>
                </a:lnTo>
                <a:lnTo>
                  <a:pt x="3662934" y="3662886"/>
                </a:lnTo>
                <a:lnTo>
                  <a:pt x="0" y="3662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2440" y="2011594"/>
            <a:ext cx="5481447" cy="305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 today's rapidly evolving digital landscape, businesses face immense pressure to innovate and adapt. Many struggle with outdated systems, inefficient processes, and a lack of integrated solutions, leading to lost opportunities, reduced productivity, and a disconnect with modern customer expectations. This digital divide hinders growth and competitive advantage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640" y="641166"/>
            <a:ext cx="10497407" cy="90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Statement: The Digital Divide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28360" y="5094732"/>
            <a:ext cx="4373880" cy="1763268"/>
          </a:xfrm>
          <a:custGeom>
            <a:avLst/>
            <a:gdLst/>
            <a:ahLst/>
            <a:cxnLst/>
            <a:rect r="r" b="b" t="t" l="l"/>
            <a:pathLst>
              <a:path h="1763268" w="4373880">
                <a:moveTo>
                  <a:pt x="0" y="0"/>
                </a:moveTo>
                <a:lnTo>
                  <a:pt x="4373880" y="0"/>
                </a:lnTo>
                <a:lnTo>
                  <a:pt x="4373880" y="1763268"/>
                </a:lnTo>
                <a:lnTo>
                  <a:pt x="0" y="1763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7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80097" y="1917697"/>
            <a:ext cx="4470397" cy="3251197"/>
          </a:xfrm>
          <a:custGeom>
            <a:avLst/>
            <a:gdLst/>
            <a:ahLst/>
            <a:cxnLst/>
            <a:rect r="r" b="b" t="t" l="l"/>
            <a:pathLst>
              <a:path h="3251197" w="4470397">
                <a:moveTo>
                  <a:pt x="0" y="0"/>
                </a:moveTo>
                <a:lnTo>
                  <a:pt x="4470397" y="0"/>
                </a:lnTo>
                <a:lnTo>
                  <a:pt x="4470397" y="3251197"/>
                </a:lnTo>
                <a:lnTo>
                  <a:pt x="0" y="3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4192" y="307153"/>
            <a:ext cx="9712128" cy="90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Overview:bridging The Gap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3440" y="1870205"/>
            <a:ext cx="4618358" cy="33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project aims to develop a comprehensive, scalable digital solution designed to streamline operations, enhance user experience, and drive measurable growth for modern businesses. We focus on creating intuitive, powerful tools that integrate seamlessly into existing workflows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3900" y="6172200"/>
            <a:ext cx="2181225" cy="485775"/>
            <a:chOff x="0" y="0"/>
            <a:chExt cx="2181225" cy="48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1225" cy="485775"/>
            </a:xfrm>
            <a:custGeom>
              <a:avLst/>
              <a:gdLst/>
              <a:ahLst/>
              <a:cxnLst/>
              <a:rect r="r" b="b" t="t" l="l"/>
              <a:pathLst>
                <a:path h="485775" w="2181225">
                  <a:moveTo>
                    <a:pt x="0" y="485775"/>
                  </a:moveTo>
                  <a:lnTo>
                    <a:pt x="2181225" y="485775"/>
                  </a:lnTo>
                  <a:lnTo>
                    <a:pt x="2181225" y="0"/>
                  </a:lnTo>
                  <a:lnTo>
                    <a:pt x="0" y="0"/>
                  </a:lnTo>
                  <a:lnTo>
                    <a:pt x="0" y="4857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7992" y="476412"/>
            <a:ext cx="11241615" cy="82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spc="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Users:empowering Diverse Stakeholders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5697" y="1533296"/>
            <a:ext cx="6867754" cy="74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 solutioncatersto a broadspectrumofend-users, each with unique needs and objectives: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1784" y="3657248"/>
            <a:ext cx="67523" cy="38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30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5697" y="4008015"/>
            <a:ext cx="6430023" cy="248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analyze market trends for targeted outreach. 3) Customer service teams access comprehensive customer data for personalized and efficient support.</a:t>
            </a:r>
          </a:p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4) Operations staff streamline workflows, manage inventory, and optimize resource allocation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1229" y="2605688"/>
            <a:ext cx="7061921" cy="38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1) Executives gain high-level insights, track kpis, and make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5697" y="2956208"/>
            <a:ext cx="4022436" cy="38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data- driven strategic decisions.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5697" y="3609623"/>
            <a:ext cx="7040242" cy="43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sz="230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2)Sales&amp;marketingautomatecampaigns,manageleads,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6075" y="1695450"/>
            <a:ext cx="314325" cy="323850"/>
          </a:xfrm>
          <a:custGeom>
            <a:avLst/>
            <a:gdLst/>
            <a:ahLst/>
            <a:cxnLst/>
            <a:rect r="r" b="b" t="t" l="l"/>
            <a:pathLst>
              <a:path h="323850" w="314325">
                <a:moveTo>
                  <a:pt x="0" y="0"/>
                </a:moveTo>
                <a:lnTo>
                  <a:pt x="314325" y="0"/>
                </a:lnTo>
                <a:lnTo>
                  <a:pt x="3143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5592" y="422519"/>
            <a:ext cx="7579490" cy="1229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TECHNOLOGY:OUR </a:t>
            </a:r>
          </a:p>
          <a:p>
            <a:pPr algn="l">
              <a:lnSpc>
                <a:spcPts val="4434"/>
              </a:lnSpc>
            </a:pPr>
            <a:r>
              <a:rPr lang="en-US" sz="3602" spc="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1020" y="1574968"/>
            <a:ext cx="64294" cy="51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3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9640" y="6077369"/>
            <a:ext cx="7067512" cy="70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4Cloud Infrastructure AWS, Docker, Kubernetes. For scalable deploymen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9640" y="1717843"/>
            <a:ext cx="4242864" cy="3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Tools &amp;Technology: OurFoundation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640" y="2053123"/>
            <a:ext cx="7540152" cy="70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 robust solution is built upon a modern, reliable, and scalable technology stack: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124" y="3059211"/>
            <a:ext cx="7677712" cy="3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 Front-End React.js, HTML5, CSS3, JavaScript. Ensuring a dynamic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9640" y="3394491"/>
            <a:ext cx="7934849" cy="23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responsive user interface. 2Back-End Node.js, Python/Django, RESTful APIs. For powerful server-side logic and data handling. 3Database PostgreSQL, MongoDB. Secure and efficient data storage </a:t>
            </a:r>
          </a:p>
          <a:p>
            <a:pPr algn="l">
              <a:lnSpc>
                <a:spcPts val="3077"/>
              </a:lnSpc>
            </a:pPr>
            <a:r>
              <a:rPr lang="en-US" sz="21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solutions.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6875" y="6467475"/>
            <a:ext cx="76200" cy="177803"/>
          </a:xfrm>
          <a:custGeom>
            <a:avLst/>
            <a:gdLst/>
            <a:ahLst/>
            <a:cxnLst/>
            <a:rect r="r" b="b" t="t" l="l"/>
            <a:pathLst>
              <a:path h="177803" w="76200">
                <a:moveTo>
                  <a:pt x="0" y="0"/>
                </a:moveTo>
                <a:lnTo>
                  <a:pt x="76200" y="0"/>
                </a:lnTo>
                <a:lnTo>
                  <a:pt x="76200" y="177803"/>
                </a:lnTo>
                <a:lnTo>
                  <a:pt x="0" y="177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58400" y="525142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29556" y="3427476"/>
            <a:ext cx="3096768" cy="3096768"/>
          </a:xfrm>
          <a:custGeom>
            <a:avLst/>
            <a:gdLst/>
            <a:ahLst/>
            <a:cxnLst/>
            <a:rect r="r" b="b" t="t" l="l"/>
            <a:pathLst>
              <a:path h="3096768" w="3096768">
                <a:moveTo>
                  <a:pt x="0" y="0"/>
                </a:moveTo>
                <a:lnTo>
                  <a:pt x="3096768" y="0"/>
                </a:lnTo>
                <a:lnTo>
                  <a:pt x="3096768" y="3096768"/>
                </a:lnTo>
                <a:lnTo>
                  <a:pt x="0" y="3096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4276" y="3503676"/>
            <a:ext cx="2983992" cy="2983992"/>
          </a:xfrm>
          <a:custGeom>
            <a:avLst/>
            <a:gdLst/>
            <a:ahLst/>
            <a:cxnLst/>
            <a:rect r="r" b="b" t="t" l="l"/>
            <a:pathLst>
              <a:path h="2983992" w="2983992">
                <a:moveTo>
                  <a:pt x="0" y="0"/>
                </a:moveTo>
                <a:lnTo>
                  <a:pt x="2983992" y="0"/>
                </a:lnTo>
                <a:lnTo>
                  <a:pt x="2983992" y="2983992"/>
                </a:lnTo>
                <a:lnTo>
                  <a:pt x="0" y="2983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5672" y="3377184"/>
            <a:ext cx="3235452" cy="3236976"/>
          </a:xfrm>
          <a:custGeom>
            <a:avLst/>
            <a:gdLst/>
            <a:ahLst/>
            <a:cxnLst/>
            <a:rect r="r" b="b" t="t" l="l"/>
            <a:pathLst>
              <a:path h="3236976" w="3235452">
                <a:moveTo>
                  <a:pt x="0" y="0"/>
                </a:moveTo>
                <a:lnTo>
                  <a:pt x="3235452" y="0"/>
                </a:lnTo>
                <a:lnTo>
                  <a:pt x="3235452" y="3236976"/>
                </a:lnTo>
                <a:lnTo>
                  <a:pt x="0" y="3236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169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942" y="172869"/>
            <a:ext cx="6296968" cy="74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4"/>
              </a:lnSpc>
            </a:pPr>
            <a:r>
              <a:rPr lang="en-US" sz="3995" spc="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Potfolio Design And Layout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440" y="1184405"/>
            <a:ext cx="8576120" cy="148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Ourportfoliodesign focusesonclarity,user-friendliness, and aesthetic appeal. Each component is meticulously crafted to ensure seamless navigation and a consistent brand experience across all platforms. We prioritize responsive layouts that adapt to any device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5294" y="399736"/>
            <a:ext cx="8701697" cy="7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 And Functionality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4745" y="1205760"/>
            <a:ext cx="277006" cy="67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9820" y="1794005"/>
            <a:ext cx="70266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5969" y="1641605"/>
            <a:ext cx="720563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Automated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Workflows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Reduce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manual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tasks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6721" y="2007108"/>
            <a:ext cx="70333" cy="38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4745" y="2760621"/>
            <a:ext cx="277006" cy="21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745" y="2891666"/>
            <a:ext cx="7638459" cy="119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Integrated CRM Centralize customer data for enhanced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relationship management and personalized communication. 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745" y="3989194"/>
            <a:ext cx="7857639" cy="11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Real-time Analytics Dashboard Visualize critical business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metrics with customizable dashboards for immediate insights. 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3025" y="5086474"/>
            <a:ext cx="7929096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Scalable Modules Adapt the solution to your evolving business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745" y="1959483"/>
            <a:ext cx="3167777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efficiency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intelligent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745" y="5252295"/>
            <a:ext cx="5751100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needs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modular,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expandable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components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1509" y="1959483"/>
            <a:ext cx="4352887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automationforroutineprocesses.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DAGyp23LlKo</dc:identifier>
  <dcterms:modified xsi:type="dcterms:W3CDTF">2011-08-01T06:04:30Z</dcterms:modified>
  <cp:revision>1</cp:revision>
  <dc:title>nmppt2.pdf</dc:title>
</cp:coreProperties>
</file>